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E90F-E350-45C7-B40E-9482E66F7A16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B1036DE-1FB1-43A1-9854-D82C23101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E90F-E350-45C7-B40E-9482E66F7A16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36DE-1FB1-43A1-9854-D82C23101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E90F-E350-45C7-B40E-9482E66F7A16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36DE-1FB1-43A1-9854-D82C23101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E90F-E350-45C7-B40E-9482E66F7A16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36DE-1FB1-43A1-9854-D82C23101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E90F-E350-45C7-B40E-9482E66F7A16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B1036DE-1FB1-43A1-9854-D82C23101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E90F-E350-45C7-B40E-9482E66F7A16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36DE-1FB1-43A1-9854-D82C23101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E90F-E350-45C7-B40E-9482E66F7A16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36DE-1FB1-43A1-9854-D82C23101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E90F-E350-45C7-B40E-9482E66F7A16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36DE-1FB1-43A1-9854-D82C23101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E90F-E350-45C7-B40E-9482E66F7A16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36DE-1FB1-43A1-9854-D82C23101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E90F-E350-45C7-B40E-9482E66F7A16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036DE-1FB1-43A1-9854-D82C23101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E90F-E350-45C7-B40E-9482E66F7A16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B1036DE-1FB1-43A1-9854-D82C231016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C06E90F-E350-45C7-B40E-9482E66F7A16}" type="datetimeFigureOut">
              <a:rPr lang="en-US" smtClean="0"/>
              <a:pPr/>
              <a:t>11/26/2010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B1036DE-1FB1-43A1-9854-D82C231016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Brent Griffith</a:t>
            </a:r>
          </a:p>
          <a:p>
            <a:r>
              <a:rPr lang="en-US" dirty="0" smtClean="0"/>
              <a:t>LS 710 – Principles of Leadership</a:t>
            </a:r>
          </a:p>
          <a:p>
            <a:r>
              <a:rPr lang="en-US" dirty="0" smtClean="0"/>
              <a:t>Dr. Louis Watts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 Model of Leadership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Assumptions About Leadership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dirty="0" smtClean="0"/>
              <a:t>People want to feel needed.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Positive reinforcement is more effective than negative reinforcement.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Being active and being seen are number one.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Consistency is key.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Personal Word Portrait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endParaRPr lang="en-US" sz="3600" dirty="0" smtClean="0"/>
          </a:p>
          <a:p>
            <a:pPr algn="ctr">
              <a:lnSpc>
                <a:spcPct val="200000"/>
              </a:lnSpc>
            </a:pPr>
            <a:r>
              <a:rPr lang="en-US" sz="3600" dirty="0" smtClean="0"/>
              <a:t>Supportive </a:t>
            </a:r>
          </a:p>
          <a:p>
            <a:pPr algn="ctr">
              <a:lnSpc>
                <a:spcPct val="200000"/>
              </a:lnSpc>
            </a:pPr>
            <a:r>
              <a:rPr lang="en-US" sz="3600" dirty="0" smtClean="0"/>
              <a:t>Consistent </a:t>
            </a:r>
          </a:p>
          <a:p>
            <a:pPr algn="ctr">
              <a:lnSpc>
                <a:spcPct val="200000"/>
              </a:lnSpc>
            </a:pPr>
            <a:r>
              <a:rPr lang="en-US" sz="3600" dirty="0" smtClean="0"/>
              <a:t>Committed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en-US" sz="3600" dirty="0" smtClean="0"/>
          </a:p>
          <a:p>
            <a:pPr>
              <a:lnSpc>
                <a:spcPct val="200000"/>
              </a:lnSpc>
            </a:pPr>
            <a:r>
              <a:rPr lang="en-US" sz="3600" dirty="0" smtClean="0"/>
              <a:t>Compassionate </a:t>
            </a:r>
            <a:endParaRPr lang="en-US" sz="3600" dirty="0" smtClean="0"/>
          </a:p>
          <a:p>
            <a:pPr>
              <a:lnSpc>
                <a:spcPct val="200000"/>
              </a:lnSpc>
            </a:pPr>
            <a:r>
              <a:rPr lang="en-US" sz="3600" dirty="0" smtClean="0"/>
              <a:t>Empathetic </a:t>
            </a:r>
          </a:p>
          <a:p>
            <a:pPr>
              <a:lnSpc>
                <a:spcPct val="200000"/>
              </a:lnSpc>
            </a:pPr>
            <a:r>
              <a:rPr lang="en-US" sz="3600" dirty="0" smtClean="0"/>
              <a:t>Inclusive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Leadership Metaphor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000" b="1" dirty="0" smtClean="0"/>
              <a:t>Leadership is Like a Knife:</a:t>
            </a:r>
          </a:p>
          <a:p>
            <a:endParaRPr lang="en-US" dirty="0" smtClean="0"/>
          </a:p>
          <a:p>
            <a:r>
              <a:rPr lang="en-US" dirty="0" smtClean="0"/>
              <a:t>You have to stay sharp.</a:t>
            </a:r>
          </a:p>
          <a:p>
            <a:endParaRPr lang="en-US" dirty="0" smtClean="0"/>
          </a:p>
          <a:p>
            <a:r>
              <a:rPr lang="en-US" dirty="0" smtClean="0"/>
              <a:t>You have to make cuts.</a:t>
            </a:r>
          </a:p>
          <a:p>
            <a:endParaRPr lang="en-US" dirty="0" smtClean="0"/>
          </a:p>
          <a:p>
            <a:r>
              <a:rPr lang="en-US" dirty="0" smtClean="0"/>
              <a:t>You spend a good part of the day just hanging around. </a:t>
            </a:r>
            <a:endParaRPr lang="en-US" dirty="0"/>
          </a:p>
        </p:txBody>
      </p:sp>
      <p:pic>
        <p:nvPicPr>
          <p:cNvPr id="6" name="Content Placeholder 5" descr="knife rack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933950" y="2098004"/>
            <a:ext cx="3749675" cy="32715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My Leadership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Support</a:t>
            </a:r>
          </a:p>
          <a:p>
            <a:r>
              <a:rPr lang="en-US" dirty="0" smtClean="0"/>
              <a:t>Facilitation</a:t>
            </a:r>
          </a:p>
          <a:p>
            <a:r>
              <a:rPr lang="en-US" dirty="0" smtClean="0"/>
              <a:t>Delegation</a:t>
            </a:r>
          </a:p>
          <a:p>
            <a:r>
              <a:rPr lang="en-US" dirty="0" smtClean="0"/>
              <a:t>Gratitude</a:t>
            </a:r>
          </a:p>
          <a:p>
            <a:r>
              <a:rPr lang="en-US" dirty="0" smtClean="0"/>
              <a:t>High Standards</a:t>
            </a:r>
          </a:p>
          <a:p>
            <a:r>
              <a:rPr lang="en-US" dirty="0" smtClean="0"/>
              <a:t>Shared </a:t>
            </a:r>
            <a:r>
              <a:rPr lang="en-US" dirty="0" smtClean="0"/>
              <a:t>Responsibility </a:t>
            </a:r>
          </a:p>
          <a:p>
            <a:r>
              <a:rPr lang="en-US" dirty="0" smtClean="0"/>
              <a:t>Shared Success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7" name="Content Placeholder 6" descr="pottery 2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2057400"/>
            <a:ext cx="2514600" cy="304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Leadership Task to be Accomplished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smtClean="0"/>
              <a:t>My leadership goal is to make the transition from teacher leader to building level administrator. </a:t>
            </a:r>
          </a:p>
          <a:p>
            <a:endParaRPr lang="en-US" dirty="0" smtClean="0"/>
          </a:p>
          <a:p>
            <a:r>
              <a:rPr lang="en-US" dirty="0" smtClean="0"/>
              <a:t>I look forward to helping students and other educators find success in their scholarly pursuits. </a:t>
            </a:r>
            <a:endParaRPr lang="en-US" dirty="0"/>
          </a:p>
        </p:txBody>
      </p:sp>
      <p:pic>
        <p:nvPicPr>
          <p:cNvPr id="8" name="Content Placeholder 7" descr="teamwork 3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257800" y="1600200"/>
            <a:ext cx="3352799" cy="44195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Inspirational Poem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i="1" dirty="0" smtClean="0"/>
              <a:t>	The </a:t>
            </a:r>
            <a:r>
              <a:rPr lang="en-US" b="1" i="1" dirty="0"/>
              <a:t>Road Not </a:t>
            </a:r>
            <a:r>
              <a:rPr lang="en-US" b="1" i="1" dirty="0" smtClean="0"/>
              <a:t>Taken</a:t>
            </a:r>
          </a:p>
          <a:p>
            <a:pPr>
              <a:buNone/>
            </a:pPr>
            <a:r>
              <a:rPr lang="en-US" b="1" i="1" dirty="0" smtClean="0"/>
              <a:t>	by Robert Frost</a:t>
            </a:r>
          </a:p>
          <a:p>
            <a:pPr>
              <a:buNone/>
            </a:pPr>
            <a:endParaRPr lang="en-US" b="1" i="1" dirty="0"/>
          </a:p>
          <a:p>
            <a:pPr>
              <a:buNone/>
            </a:pPr>
            <a:r>
              <a:rPr lang="en-US" dirty="0" smtClean="0"/>
              <a:t>	Two </a:t>
            </a:r>
            <a:r>
              <a:rPr lang="en-US" dirty="0"/>
              <a:t>roads diverged in a yellow wood,</a:t>
            </a:r>
            <a:br>
              <a:rPr lang="en-US" dirty="0"/>
            </a:br>
            <a:r>
              <a:rPr lang="en-US" dirty="0"/>
              <a:t>And sorry I could not travel both</a:t>
            </a:r>
            <a:br>
              <a:rPr lang="en-US" dirty="0"/>
            </a:br>
            <a:r>
              <a:rPr lang="en-US" dirty="0"/>
              <a:t>And be one traveler, long I stood</a:t>
            </a:r>
            <a:br>
              <a:rPr lang="en-US" dirty="0"/>
            </a:br>
            <a:r>
              <a:rPr lang="en-US" dirty="0"/>
              <a:t>And looked down one as far as I could</a:t>
            </a:r>
            <a:br>
              <a:rPr lang="en-US" dirty="0"/>
            </a:br>
            <a:r>
              <a:rPr lang="en-US" dirty="0"/>
              <a:t>To where it bent in the undergrowth;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Then took the other, as just as fair,</a:t>
            </a:r>
            <a:br>
              <a:rPr lang="en-US" dirty="0"/>
            </a:br>
            <a:r>
              <a:rPr lang="en-US" dirty="0"/>
              <a:t>And having perhaps the better claim,</a:t>
            </a:r>
            <a:br>
              <a:rPr lang="en-US" dirty="0"/>
            </a:br>
            <a:r>
              <a:rPr lang="en-US" dirty="0"/>
              <a:t>Because it was grassy and wanted wear;</a:t>
            </a:r>
            <a:br>
              <a:rPr lang="en-US" dirty="0"/>
            </a:br>
            <a:r>
              <a:rPr lang="en-US" dirty="0"/>
              <a:t>Though as for that the passing there</a:t>
            </a:r>
            <a:br>
              <a:rPr lang="en-US" dirty="0"/>
            </a:br>
            <a:r>
              <a:rPr lang="en-US" dirty="0"/>
              <a:t>Had worn them really about the same,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And both that morning equally lay</a:t>
            </a:r>
            <a:br>
              <a:rPr lang="en-US" dirty="0"/>
            </a:br>
            <a:r>
              <a:rPr lang="en-US" dirty="0"/>
              <a:t>In leaves no step had trodden black.</a:t>
            </a:r>
            <a:br>
              <a:rPr lang="en-US" dirty="0"/>
            </a:br>
            <a:r>
              <a:rPr lang="en-US" dirty="0"/>
              <a:t>Oh, I kept the first for another day!</a:t>
            </a:r>
            <a:br>
              <a:rPr lang="en-US" dirty="0"/>
            </a:br>
            <a:r>
              <a:rPr lang="en-US" dirty="0"/>
              <a:t>Yet knowing how way leads on to way,</a:t>
            </a:r>
            <a:br>
              <a:rPr lang="en-US" dirty="0"/>
            </a:br>
            <a:r>
              <a:rPr lang="en-US" dirty="0"/>
              <a:t>I doubted if I should ever come back.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 shall be telling this with a sigh</a:t>
            </a:r>
            <a:br>
              <a:rPr lang="en-US" dirty="0"/>
            </a:br>
            <a:r>
              <a:rPr lang="en-US" dirty="0"/>
              <a:t>Somewhere ages and ages hence:</a:t>
            </a:r>
            <a:br>
              <a:rPr lang="en-US" dirty="0"/>
            </a:br>
            <a:r>
              <a:rPr lang="en-US" dirty="0"/>
              <a:t>Two roads diverged in a wood, and I-</a:t>
            </a:r>
            <a:br>
              <a:rPr lang="en-US" dirty="0"/>
            </a:br>
            <a:r>
              <a:rPr lang="en-US" dirty="0"/>
              <a:t>I took the one less traveled by,</a:t>
            </a:r>
            <a:br>
              <a:rPr lang="en-US" dirty="0"/>
            </a:br>
            <a:r>
              <a:rPr lang="en-US" dirty="0"/>
              <a:t>And that has made all the difference. </a:t>
            </a:r>
          </a:p>
          <a:p>
            <a:endParaRPr lang="en-US" dirty="0"/>
          </a:p>
        </p:txBody>
      </p:sp>
      <p:pic>
        <p:nvPicPr>
          <p:cNvPr id="26" name="Content Placeholder 25" descr="two roads clipart 2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343400" y="1524000"/>
            <a:ext cx="3800475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Leadership </a:t>
            </a:r>
            <a:r>
              <a:rPr lang="en-US" sz="4400" dirty="0" smtClean="0"/>
              <a:t>Model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3200" dirty="0" smtClean="0"/>
              <a:t>1. Self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2. Others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3. Organization</a:t>
            </a:r>
          </a:p>
          <a:p>
            <a:endParaRPr lang="en-US" dirty="0" smtClean="0"/>
          </a:p>
        </p:txBody>
      </p:sp>
      <p:pic>
        <p:nvPicPr>
          <p:cNvPr id="6" name="Content Placeholder 5" descr="leadership model 1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410200" y="2538412"/>
            <a:ext cx="2579687" cy="26431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662</TotalTime>
  <Words>150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Personal Model of Leadership</vt:lpstr>
      <vt:lpstr>Assumptions About Leadership</vt:lpstr>
      <vt:lpstr>Personal Word Portrait</vt:lpstr>
      <vt:lpstr>Leadership Metaphor</vt:lpstr>
      <vt:lpstr>My Leadership in Action</vt:lpstr>
      <vt:lpstr>Leadership Task to be Accomplished</vt:lpstr>
      <vt:lpstr>Inspirational Poem</vt:lpstr>
      <vt:lpstr>       Leadership Model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Brent</dc:creator>
  <cp:lastModifiedBy>Brent</cp:lastModifiedBy>
  <cp:revision>32</cp:revision>
  <dcterms:created xsi:type="dcterms:W3CDTF">2010-11-16T22:00:25Z</dcterms:created>
  <dcterms:modified xsi:type="dcterms:W3CDTF">2010-11-26T22:17:56Z</dcterms:modified>
</cp:coreProperties>
</file>